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96" d="100"/>
          <a:sy n="96" d="100"/>
        </p:scale>
        <p:origin x="618" y="7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EB6D5C-F424-4C4A-8B43-431C2F5B8A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9"/>
          <a:stretch/>
        </p:blipFill>
        <p:spPr>
          <a:xfrm>
            <a:off x="541849" y="771545"/>
            <a:ext cx="3947218" cy="24482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9F16D7-3BC6-44B8-8ABA-FA319D7BF5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60"/>
          <a:stretch/>
        </p:blipFill>
        <p:spPr>
          <a:xfrm>
            <a:off x="4571999" y="1723776"/>
            <a:ext cx="4494577" cy="30082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народного единства</a:t>
            </a: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/>
              <a:t>Совместно с музыкальным руководителем, педагогами, воспитателем по обучению татарскому языку и детьми всех возрастных групп проведено спортивное мероприятие, посвященное дню народного единства. Мы формировали патриотическое отношение к своей Родине посредством занятий физической культурой и спортом. Донесли до детей, как важно жить в мире со всеми народами, знать и уважать их культуру, обычаи и традиции. </a:t>
            </a:r>
            <a:endParaRPr lang="ru-RU" sz="1000" dirty="0"/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A4241-C34B-47A6-B664-E32222C00F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742" y="3292475"/>
            <a:ext cx="2225510" cy="16691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52EA4C-4616-4540-AAB7-7AC952234E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652"/>
          <a:stretch/>
        </p:blipFill>
        <p:spPr>
          <a:xfrm>
            <a:off x="592644" y="479436"/>
            <a:ext cx="2298391" cy="15017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54AB6DC-B43A-4ED0-A18D-1D98A8ECE8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308"/>
          <a:stretch/>
        </p:blipFill>
        <p:spPr>
          <a:xfrm>
            <a:off x="608164" y="3422888"/>
            <a:ext cx="2447810" cy="157129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422D969-44A3-4597-91EA-A413EFD36BC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09"/>
          <a:stretch/>
        </p:blipFill>
        <p:spPr>
          <a:xfrm>
            <a:off x="6473055" y="971552"/>
            <a:ext cx="2449434" cy="15668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3353</TotalTime>
  <Words>85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</cp:lastModifiedBy>
  <cp:revision>429</cp:revision>
  <cp:lastPrinted>2021-10-22T08:53:44Z</cp:lastPrinted>
  <dcterms:created xsi:type="dcterms:W3CDTF">2015-10-13T08:15:21Z</dcterms:created>
  <dcterms:modified xsi:type="dcterms:W3CDTF">2021-11-23T13:47:52Z</dcterms:modified>
</cp:coreProperties>
</file>